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8748-643E-4A99-A2EB-39A0A7C6B40C}" type="datetimeFigureOut">
              <a:rPr lang="ko-KR" altLang="en-US" smtClean="0"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5B80-7141-4BD7-AE75-64642AF902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1085663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문제점 </a:t>
            </a:r>
            <a:r>
              <a:rPr lang="en-US" altLang="ko-KR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1. </a:t>
            </a:r>
            <a:r>
              <a:rPr lang="ko-KR" altLang="en-US" dirty="0" err="1" smtClean="0"/>
              <a:t>레귤레이터와</a:t>
            </a:r>
            <a:r>
              <a:rPr lang="ko-KR" altLang="en-US" dirty="0" smtClean="0"/>
              <a:t> 연결된 </a:t>
            </a:r>
            <a:r>
              <a:rPr lang="ko-KR" altLang="en-US" dirty="0" err="1" smtClean="0"/>
              <a:t>솔레노이드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벨브</a:t>
            </a:r>
            <a:r>
              <a:rPr lang="ko-KR" altLang="en-US" dirty="0" smtClean="0"/>
              <a:t> 중 하나가 바람에 세는 현상이 발생합니다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2. </a:t>
            </a:r>
            <a:r>
              <a:rPr lang="ko-KR" altLang="en-US" dirty="0" err="1" smtClean="0"/>
              <a:t>레귤레이터와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솔레노이드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벨브가</a:t>
            </a:r>
            <a:r>
              <a:rPr lang="ko-KR" altLang="en-US" dirty="0" smtClean="0"/>
              <a:t> 연결된 </a:t>
            </a:r>
            <a:r>
              <a:rPr lang="en-US" altLang="ko-KR" dirty="0" smtClean="0"/>
              <a:t>tube</a:t>
            </a:r>
            <a:r>
              <a:rPr lang="ko-KR" altLang="en-US" dirty="0" smtClean="0"/>
              <a:t>에 기름이 들어가 있는 현상이 발생합니다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282" y="2871613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요구사</a:t>
            </a:r>
            <a:r>
              <a:rPr lang="ko-KR" altLang="en-US" dirty="0"/>
              <a:t>항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원인으로 생각되는 대상을 선별해주시면 감사하겠습니다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해결을 위한 대처방법을 제시해 주시면 감사하겠습니다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3. </a:t>
            </a:r>
            <a:r>
              <a:rPr lang="ko-KR" altLang="en-US" dirty="0" smtClean="0"/>
              <a:t>이와 같은 현상이 발생하여도 노즐의 움직임에는 문제가 없었지만 장기적으로 장치에 문제가 될 수 있는지 알고 싶습니다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hple\Downloads\IMG_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929" y="1059404"/>
            <a:ext cx="6217920" cy="466344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985821" y="3702610"/>
            <a:ext cx="500066" cy="1643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rot="5400000">
            <a:off x="2770895" y="5685015"/>
            <a:ext cx="785818" cy="1071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99937" y="6202940"/>
            <a:ext cx="30875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Compressure</a:t>
            </a:r>
            <a:r>
              <a:rPr lang="ko-KR" altLang="en-US" dirty="0" smtClean="0"/>
              <a:t>과 연결된 </a:t>
            </a:r>
            <a:r>
              <a:rPr lang="en-US" altLang="ko-KR" dirty="0" smtClean="0"/>
              <a:t>pipe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700201" y="2988230"/>
            <a:ext cx="642942" cy="5000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9" idx="0"/>
          </p:cNvCxnSpPr>
          <p:nvPr/>
        </p:nvCxnSpPr>
        <p:spPr>
          <a:xfrm rot="5400000" flipH="1" flipV="1">
            <a:off x="3110837" y="1898801"/>
            <a:ext cx="2000264" cy="1785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5887" y="618634"/>
            <a:ext cx="150019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레귤레이</a:t>
            </a:r>
            <a:r>
              <a:rPr lang="ko-KR" altLang="en-US" dirty="0" err="1"/>
              <a:t>터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486019" y="2916792"/>
            <a:ext cx="642942" cy="57150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3" idx="3"/>
          </p:cNvCxnSpPr>
          <p:nvPr/>
        </p:nvCxnSpPr>
        <p:spPr>
          <a:xfrm flipV="1">
            <a:off x="5128961" y="3131106"/>
            <a:ext cx="1928826" cy="714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9225" y="2988230"/>
            <a:ext cx="1800493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솔레노이드벨브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214290"/>
            <a:ext cx="294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/>
              <a:t> </a:t>
            </a:r>
            <a:r>
              <a:rPr lang="ko-KR" altLang="en-US" dirty="0" smtClean="0"/>
              <a:t>보유한 </a:t>
            </a:r>
            <a:r>
              <a:rPr lang="en-US" altLang="ko-KR" dirty="0" smtClean="0"/>
              <a:t>Fan tester</a:t>
            </a:r>
            <a:r>
              <a:rPr lang="ko-KR" altLang="en-US" dirty="0" smtClean="0"/>
              <a:t>의 모습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/>
              <a:t> </a:t>
            </a:r>
            <a:r>
              <a:rPr lang="ko-KR" altLang="en-US" dirty="0" err="1" smtClean="0"/>
              <a:t>솔레노이드벨브의</a:t>
            </a:r>
            <a:r>
              <a:rPr lang="ko-KR" altLang="en-US" dirty="0" smtClean="0"/>
              <a:t> 모습</a:t>
            </a:r>
            <a:endParaRPr lang="ko-KR" altLang="en-US" dirty="0"/>
          </a:p>
        </p:txBody>
      </p:sp>
      <p:pic>
        <p:nvPicPr>
          <p:cNvPr id="3074" name="Picture 2" descr="C:\Users\kshple\Downloads\IMG_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4145280" cy="3108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1071546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dirty="0" smtClean="0"/>
              <a:t>Fan tester</a:t>
            </a:r>
            <a:r>
              <a:rPr lang="ko-KR" altLang="en-US" dirty="0" smtClean="0"/>
              <a:t>를 작동시킬 경우 표시한 </a:t>
            </a:r>
            <a:r>
              <a:rPr lang="ko-KR" altLang="en-US" dirty="0" err="1" smtClean="0"/>
              <a:t>솔레노이드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벨브와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분배관</a:t>
            </a:r>
            <a:r>
              <a:rPr lang="ko-KR" altLang="en-US" dirty="0" smtClean="0"/>
              <a:t> 사이에서 </a:t>
            </a:r>
            <a:r>
              <a:rPr lang="ko-KR" altLang="en-US" dirty="0" smtClean="0">
                <a:solidFill>
                  <a:srgbClr val="FF0000"/>
                </a:solidFill>
              </a:rPr>
              <a:t>심하게 바람이 빠지는 소리가 납니다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노즐의 작동은 정상적으로 작동되었습니다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981510" y="1785926"/>
            <a:ext cx="428628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kshple\Downloads\IMG_1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71942"/>
            <a:ext cx="3316224" cy="2487168"/>
          </a:xfrm>
          <a:prstGeom prst="rect">
            <a:avLst/>
          </a:prstGeom>
          <a:noFill/>
        </p:spPr>
      </p:pic>
      <p:sp>
        <p:nvSpPr>
          <p:cNvPr id="7" name="타원 6"/>
          <p:cNvSpPr/>
          <p:nvPr/>
        </p:nvSpPr>
        <p:spPr>
          <a:xfrm>
            <a:off x="2143108" y="5072074"/>
            <a:ext cx="1357322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>
            <a:stCxn id="7" idx="6"/>
          </p:cNvCxnSpPr>
          <p:nvPr/>
        </p:nvCxnSpPr>
        <p:spPr>
          <a:xfrm>
            <a:off x="3500430" y="5286388"/>
            <a:ext cx="114300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7752" y="4143380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솔레노이드벨브는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분배관과</a:t>
            </a:r>
            <a:r>
              <a:rPr lang="ko-KR" altLang="en-US" dirty="0" smtClean="0"/>
              <a:t> 고무패킹을 사이에 두고 연결되어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나사의 연결이 헐거워서 문제가 발생하나 싶어 나사를 조여도 문제에 대한 변화는 줄어들지 않았습니다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하지만 나사를 좀 더 </a:t>
            </a:r>
            <a:r>
              <a:rPr lang="ko-KR" altLang="en-US" dirty="0" err="1" smtClean="0"/>
              <a:t>헐겁게하면</a:t>
            </a:r>
            <a:r>
              <a:rPr lang="ko-KR" altLang="en-US" dirty="0" smtClean="0"/>
              <a:t> 더 심하게 소리가 세었습니다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/>
              <a:t> </a:t>
            </a:r>
            <a:r>
              <a:rPr lang="ko-KR" altLang="en-US" dirty="0" err="1" smtClean="0"/>
              <a:t>레귤레이터의</a:t>
            </a:r>
            <a:r>
              <a:rPr lang="ko-KR" altLang="en-US" dirty="0" smtClean="0"/>
              <a:t> 모습</a:t>
            </a:r>
            <a:endParaRPr lang="ko-KR" altLang="en-US" dirty="0"/>
          </a:p>
        </p:txBody>
      </p:sp>
      <p:pic>
        <p:nvPicPr>
          <p:cNvPr id="2050" name="Picture 2" descr="C:\Users\kshple\Downloads\IMG_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2901696" cy="2176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1428736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dirty="0" smtClean="0"/>
              <a:t>Fan tester</a:t>
            </a:r>
            <a:r>
              <a:rPr lang="ko-KR" altLang="en-US" dirty="0" smtClean="0"/>
              <a:t>가 정지하였을 때의 레귤레이터의 모습입니다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smtClean="0"/>
              <a:t>게이지의 압력이 얼마로 조절해야 하는지 알고 싶습니다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r>
              <a:rPr lang="ko-KR" altLang="en-US" dirty="0" err="1" smtClean="0"/>
              <a:t>레귤레이터로부터</a:t>
            </a:r>
            <a:r>
              <a:rPr lang="ko-KR" altLang="en-US" dirty="0" smtClean="0"/>
              <a:t> 연결된 </a:t>
            </a:r>
            <a:r>
              <a:rPr lang="en-US" altLang="ko-KR" dirty="0" smtClean="0"/>
              <a:t>tube</a:t>
            </a:r>
            <a:r>
              <a:rPr lang="ko-KR" altLang="en-US" dirty="0" smtClean="0"/>
              <a:t>에 기름이 차는 것의 원인이 표시한 벨브와 관련이 있는지 알고 싶습니다</a:t>
            </a:r>
            <a:r>
              <a:rPr lang="en-US" altLang="ko-KR" dirty="0" smtClean="0"/>
              <a:t>.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571604" y="2214554"/>
            <a:ext cx="714380" cy="78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 descr="C:\Users\kshple\Downloads\IMG_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2901696" cy="2176272"/>
          </a:xfrm>
          <a:prstGeom prst="rect">
            <a:avLst/>
          </a:prstGeom>
          <a:noFill/>
        </p:spPr>
      </p:pic>
      <p:sp>
        <p:nvSpPr>
          <p:cNvPr id="10" name="타원 9"/>
          <p:cNvSpPr/>
          <p:nvPr/>
        </p:nvSpPr>
        <p:spPr>
          <a:xfrm>
            <a:off x="2786050" y="1428736"/>
            <a:ext cx="42862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43372" y="4143380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장치를 작동시키면 컴프레서와 연결된 관으로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물방울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기름</a:t>
            </a:r>
            <a:r>
              <a:rPr lang="en-US" altLang="ko-KR" dirty="0" smtClean="0"/>
              <a:t>?)</a:t>
            </a:r>
            <a:r>
              <a:rPr lang="ko-KR" altLang="en-US" dirty="0" smtClean="0"/>
              <a:t>이 올라오는 것을 확인 할 수 있었으며 이를 제거를 해줘야 하는지 알고 싶습니다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</a:t>
            </a:r>
            <a:r>
              <a:rPr lang="ko-KR" altLang="en-US" dirty="0" err="1" smtClean="0"/>
              <a:t>솔레노이드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벨브를</a:t>
            </a:r>
            <a:r>
              <a:rPr lang="ko-KR" altLang="en-US" dirty="0" smtClean="0"/>
              <a:t> 헐겁게 연결할 경우 기름이 튜브로 차오르는 속도가 더 증가하였습니다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204</Words>
  <Application>Microsoft Office PowerPoint</Application>
  <PresentationFormat>화면 슬라이드 쇼(4:3)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kshple</dc:creator>
  <cp:lastModifiedBy>kshple</cp:lastModifiedBy>
  <cp:revision>4</cp:revision>
  <dcterms:created xsi:type="dcterms:W3CDTF">2015-05-14T08:17:53Z</dcterms:created>
  <dcterms:modified xsi:type="dcterms:W3CDTF">2015-05-14T08:55:04Z</dcterms:modified>
</cp:coreProperties>
</file>